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NoSQL Databases - Characteristics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NoSQL Databases - </a:t>
            </a:r>
            <a:r>
              <a:rPr lang="en-US" dirty="0" smtClean="0"/>
              <a:t>Categories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60960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Fundamentals of Database Systems, by </a:t>
            </a:r>
            <a:r>
              <a:rPr lang="en-US" dirty="0" err="1" smtClean="0"/>
              <a:t>Elmasri</a:t>
            </a:r>
            <a:r>
              <a:rPr lang="en-US" dirty="0" smtClean="0"/>
              <a:t>, </a:t>
            </a:r>
            <a:r>
              <a:rPr lang="en-US" smtClean="0"/>
              <a:t>Navathe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NoSQL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Not Only SQL</a:t>
            </a:r>
          </a:p>
          <a:p>
            <a:r>
              <a:rPr lang="en-IN" dirty="0" smtClean="0"/>
              <a:t>Meant to convey that many applications need systems other than traditional relational SQL systems to manage their data management needs</a:t>
            </a:r>
          </a:p>
          <a:p>
            <a:endParaRPr lang="en-IN" dirty="0"/>
          </a:p>
          <a:p>
            <a:r>
              <a:rPr lang="en-IN" dirty="0" smtClean="0"/>
              <a:t>Most of them are distributed databases or distributed storage systems with focus 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Semi structured data storage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High performance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Availability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replication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Scalability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Emergence of NoSQL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IN" dirty="0" smtClean="0"/>
              <a:t>Free email application like Gmail</a:t>
            </a:r>
          </a:p>
          <a:p>
            <a:pPr lvl="1"/>
            <a:r>
              <a:rPr lang="en-IN" dirty="0" smtClean="0"/>
              <a:t>Have millions of users, each user with thousands of emails – need for storage</a:t>
            </a:r>
          </a:p>
          <a:p>
            <a:pPr lvl="1"/>
            <a:r>
              <a:rPr lang="en-IN" dirty="0" smtClean="0"/>
              <a:t>SQL may not be appropriate because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It has too many services which are not required here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Structured data model is restrictive</a:t>
            </a:r>
          </a:p>
          <a:p>
            <a:endParaRPr lang="en-IN" dirty="0"/>
          </a:p>
          <a:p>
            <a:r>
              <a:rPr lang="en-IN" dirty="0" smtClean="0"/>
              <a:t>Facebook – social media platforms</a:t>
            </a:r>
          </a:p>
          <a:p>
            <a:pPr lvl="1"/>
            <a:r>
              <a:rPr lang="en-IN" dirty="0" smtClean="0"/>
              <a:t>Have millions of users, each user submits posts – images, videos, text , displayed on other users pages </a:t>
            </a:r>
          </a:p>
          <a:p>
            <a:pPr lvl="1"/>
            <a:r>
              <a:rPr lang="en-IN" dirty="0" smtClean="0"/>
              <a:t>User profiles, relationships , posts requires – storage</a:t>
            </a:r>
          </a:p>
          <a:p>
            <a:pPr lvl="1"/>
            <a:r>
              <a:rPr lang="en-IN" dirty="0" smtClean="0"/>
              <a:t>Needs to show the posts to other users – processing</a:t>
            </a:r>
          </a:p>
          <a:p>
            <a:pPr lvl="1"/>
            <a:r>
              <a:rPr lang="en-IN" dirty="0" smtClean="0"/>
              <a:t>SQL many not be appropriate because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Can not handle some of this data well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Can not handle when storage is huge and distributed across nodes</a:t>
            </a:r>
          </a:p>
          <a:p>
            <a:pPr lvl="1"/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Use cases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1361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Emergence of NoSQL </a:t>
            </a:r>
            <a:r>
              <a:rPr lang="en-IN" dirty="0" smtClean="0"/>
              <a:t>systems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IN" dirty="0" err="1" smtClean="0"/>
              <a:t>BigTable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Googles proprietary NoSQL systems used in many of Googles applications dealing with vast amounts of data storage like Gmail, Maps, Web site indexing etc.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Apache </a:t>
            </a:r>
            <a:r>
              <a:rPr lang="en-IN" dirty="0" err="1" smtClean="0"/>
              <a:t>Hbase</a:t>
            </a:r>
            <a:r>
              <a:rPr lang="en-IN" dirty="0" smtClean="0"/>
              <a:t> is open source version of </a:t>
            </a:r>
            <a:r>
              <a:rPr lang="en-IN" dirty="0" err="1" smtClean="0"/>
              <a:t>BigTable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Column-based or wide column stores</a:t>
            </a:r>
          </a:p>
          <a:p>
            <a:endParaRPr lang="en-IN" dirty="0"/>
          </a:p>
          <a:p>
            <a:r>
              <a:rPr lang="en-IN" dirty="0" err="1" smtClean="0"/>
              <a:t>DynamoDB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Amazons NoSQL system available on AWS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Innovation in key-value type data stores </a:t>
            </a:r>
          </a:p>
          <a:p>
            <a:endParaRPr lang="en-IN" dirty="0"/>
          </a:p>
          <a:p>
            <a:r>
              <a:rPr lang="en-IN" dirty="0" smtClean="0"/>
              <a:t>Cassandra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Facebooks NoSQL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Uses concepts from both key-value stores and column-based systems</a:t>
            </a:r>
          </a:p>
          <a:p>
            <a:endParaRPr lang="en-IN" dirty="0"/>
          </a:p>
          <a:p>
            <a:r>
              <a:rPr lang="en-IN" dirty="0" smtClean="0"/>
              <a:t>MongoDB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Document based NoSQL system</a:t>
            </a:r>
          </a:p>
          <a:p>
            <a:endParaRPr lang="en-IN" dirty="0"/>
          </a:p>
          <a:p>
            <a:r>
              <a:rPr lang="en-IN" dirty="0" smtClean="0"/>
              <a:t>Neo4J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Graph based NoSQL systems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Soultions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1108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Characteristics of NoSQL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Related to Distributed databases and distributed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Scalability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Availability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Replication models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Sharding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High performance </a:t>
            </a:r>
          </a:p>
          <a:p>
            <a:endParaRPr lang="en-IN" dirty="0" smtClean="0"/>
          </a:p>
          <a:p>
            <a:r>
              <a:rPr lang="en-IN" dirty="0" smtClean="0"/>
              <a:t>Related to data models and query languages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 fixed 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Less powerful query languages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Versioning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273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2524" y="283742"/>
            <a:ext cx="9321800" cy="764364"/>
          </a:xfrm>
        </p:spPr>
        <p:txBody>
          <a:bodyPr/>
          <a:lstStyle/>
          <a:p>
            <a:r>
              <a:rPr lang="en-IN" dirty="0"/>
              <a:t>Characteristics of NoSQL </a:t>
            </a:r>
            <a:r>
              <a:rPr lang="en-IN" dirty="0" smtClean="0"/>
              <a:t>systems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Scalability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Horizontal or Vertical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 NoSQL systems, horizontal scalability is used by adding more nodes for data storage and processing as the volume of data grows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Used when system is operational, so techniques for distributing the existing data among new nodes without interrupting the system operation is of upmost importance</a:t>
            </a:r>
          </a:p>
          <a:p>
            <a:endParaRPr lang="en-IN" dirty="0"/>
          </a:p>
          <a:p>
            <a:r>
              <a:rPr lang="en-IN" dirty="0" smtClean="0"/>
              <a:t>Availability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NoSQL systems requires continuous system availability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Data is replicated over two or more nodes in transparent manner so that if one node fails, data is still available on the other nodes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Replication improves the data availability and performance as the reads can be answered from replicas as well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Write performance become cumbersome as updated must be applied to every copy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Related to Distributed databases and distributed systems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3253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NoSQL </a:t>
            </a:r>
            <a:r>
              <a:rPr lang="en-IN" dirty="0" smtClean="0"/>
              <a:t>systems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IN" dirty="0" smtClean="0"/>
              <a:t>Replication models</a:t>
            </a:r>
          </a:p>
          <a:p>
            <a:r>
              <a:rPr lang="en-IN" dirty="0" smtClean="0"/>
              <a:t>Master-slave or Master – master</a:t>
            </a:r>
          </a:p>
          <a:p>
            <a:endParaRPr lang="en-IN" dirty="0" smtClean="0"/>
          </a:p>
          <a:p>
            <a:r>
              <a:rPr lang="en-IN" dirty="0" smtClean="0"/>
              <a:t>Master – slave configuration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One copy as master, others as slaves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Changes are first applied to master and then propagated to slaves, using eventual consistency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Reads can be done in two ways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Read from master – always latest data returned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Read from slaves – no guarantee of latest data as its based on eventual consistency</a:t>
            </a:r>
          </a:p>
          <a:p>
            <a:endParaRPr lang="en-IN" dirty="0"/>
          </a:p>
          <a:p>
            <a:r>
              <a:rPr lang="en-IN" dirty="0" smtClean="0"/>
              <a:t>Master-Master configuration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Allows read and write at any of replicas but may not guarantee that reads at nodes that store different copies see the same values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Different users may write same data item concurrently at different nodes of system, so values of item will be temporarily inconsistent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Related to Distributed databases and distributed systems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00391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NoSQL </a:t>
            </a:r>
            <a:r>
              <a:rPr lang="en-IN" dirty="0" smtClean="0"/>
              <a:t>systems (4)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IN" dirty="0" err="1" smtClean="0"/>
              <a:t>Sharding</a:t>
            </a:r>
            <a:r>
              <a:rPr lang="en-IN" dirty="0" smtClean="0"/>
              <a:t> of files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Files (collections of data objects) have millions of records which are accessed simultaneously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Not practical to store the file at one node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Sharding</a:t>
            </a:r>
            <a:r>
              <a:rPr lang="en-IN" dirty="0" smtClean="0"/>
              <a:t> – horizontal partitioning is used to distribute loads of accessing the files records to multiple nodes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Combination of </a:t>
            </a:r>
            <a:r>
              <a:rPr lang="en-IN" dirty="0" err="1" smtClean="0"/>
              <a:t>sharding</a:t>
            </a:r>
            <a:r>
              <a:rPr lang="en-IN" dirty="0" smtClean="0"/>
              <a:t> and replication improve load balancing and data availability </a:t>
            </a:r>
          </a:p>
          <a:p>
            <a:endParaRPr lang="en-IN" dirty="0"/>
          </a:p>
          <a:p>
            <a:r>
              <a:rPr lang="en-IN" dirty="0" smtClean="0"/>
              <a:t>High Performance Data Access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Finding a data record is important in many NoSQL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Either uses hashing or range partitioning of keys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 hashing, hash function h(K) is applied to key K and location of object with key K is determined by value of h(K)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In range partitioning, location is determined by range of key values, location </a:t>
            </a:r>
            <a:r>
              <a:rPr lang="en-IN" dirty="0" err="1" smtClean="0"/>
              <a:t>i</a:t>
            </a:r>
            <a:r>
              <a:rPr lang="en-IN" dirty="0" smtClean="0"/>
              <a:t> would hold objects whose key values K are in range </a:t>
            </a:r>
            <a:r>
              <a:rPr lang="en-IN" dirty="0" err="1" smtClean="0"/>
              <a:t>Kimin</a:t>
            </a:r>
            <a:r>
              <a:rPr lang="en-IN" dirty="0" smtClean="0"/>
              <a:t> &lt;= K&lt;= </a:t>
            </a:r>
            <a:r>
              <a:rPr lang="en-IN" dirty="0" err="1" smtClean="0"/>
              <a:t>Kimax</a:t>
            </a:r>
            <a:r>
              <a:rPr lang="en-IN" dirty="0" smtClean="0"/>
              <a:t>.</a:t>
            </a:r>
          </a:p>
          <a:p>
            <a:endParaRPr lang="en-IN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Related to Distributed databases and distributed systems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3978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NoSQL systems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IN" dirty="0" smtClean="0"/>
              <a:t>Not requiring 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Allowed by semi structured, self describing data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Not required to have a schema in most of NoSQL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There may not be a schema to specify constraints, any constraints on the data would have to be programmed in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Languages like JSON, XML are used while defining models</a:t>
            </a:r>
          </a:p>
          <a:p>
            <a:r>
              <a:rPr lang="en-IN" dirty="0" smtClean="0"/>
              <a:t>Low powerful query languages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May applications not require powerful query languages as SQL as read queries in these systems often locate single objects in a single file based on their object keys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NoSQL systems provide a set of functions and APIs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Supports SCRUD operations – Search , CRUD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Many systems do not provide join operations as part of language, hence needs to be implemented in application</a:t>
            </a:r>
          </a:p>
          <a:p>
            <a:r>
              <a:rPr lang="en-IN" dirty="0" smtClean="0"/>
              <a:t>Versioning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Some NoSQL systems provides storage of multiple versions of data items with timestamps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Related to Data models and query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0287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3214</TotalTime>
  <Words>860</Words>
  <Application>Microsoft Office PowerPoint</Application>
  <PresentationFormat>Widescreen</PresentationFormat>
  <Paragraphs>117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NoSQL Databases - Characteristics</vt:lpstr>
      <vt:lpstr>NoSQL </vt:lpstr>
      <vt:lpstr>Emergence of NoSQL systems</vt:lpstr>
      <vt:lpstr>Emergence of NoSQL systems (2)</vt:lpstr>
      <vt:lpstr>Characteristics of NoSQL systems</vt:lpstr>
      <vt:lpstr>Characteristics of NoSQL systems (2)</vt:lpstr>
      <vt:lpstr>Characteristics of NoSQL systems (3)</vt:lpstr>
      <vt:lpstr>Characteristics of NoSQL systems (4) </vt:lpstr>
      <vt:lpstr>Characteristics of NoSQL systems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2020-04-01T07:34:05Z</dcterms:modified>
</cp:coreProperties>
</file>

<file path=docProps/thumbnail.jpeg>
</file>